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4660"/>
  </p:normalViewPr>
  <p:slideViewPr>
    <p:cSldViewPr snapToGrid="0">
      <p:cViewPr>
        <p:scale>
          <a:sx n="108" d="100"/>
          <a:sy n="108" d="100"/>
        </p:scale>
        <p:origin x="-108" y="-19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A18F5E8F-323F-4E6B-9D05-2AC9AFBF5C3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xmlns="" id="{D10D64FD-9A76-4312-99B4-1755A07DE7F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341AE1CC-6A1C-494E-A757-68D09E61F3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8560820E-1649-46B7-9880-1BA99CE916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E3ECAF84-B3FA-44AA-A9C9-B55692D3A2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21091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6A7D2FC5-D076-4D24-9DD0-EA16FD3DD1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8B6B56E7-F514-4B4A-A865-18614B27503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98FD13F5-28E4-443B-8B75-D0F8529F1E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814A92E2-D603-400F-A4B4-87954A5623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B26AF790-7A67-42F9-8EB3-CF7E83ACA7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873660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xmlns="" id="{EF335B7A-0C42-4CC2-B8C5-3AEDDEA89E9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xmlns="" id="{FD6ADA1C-D77E-426B-BAA2-8106346A96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8958598A-9654-4196-A920-2499018F48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1F6D16D3-50B6-4244-82AC-1000263603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37A36B8C-B2A8-4C1C-ADF5-1ED24C289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367622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094319E9-7F1A-48BA-9CA0-EBAC87C8DD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A6377FB0-B9F6-4D98-914C-C3696EC289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1E0A73DA-7D5F-4038-8962-E28D5DC908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C4C1DABD-5E53-4A1D-9C51-A3E55F49FC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23713D06-71FD-41F6-878E-BD2CFE9DC3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247996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8EA2618B-CE62-4E68-82D1-65F2F369D2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F2373DEB-42EC-43F2-A45D-27622AC2F56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32269310-D87F-4F66-8F95-18C76C8334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DB439D03-AE27-4776-B4A9-1D4FE6DBB3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262FC08F-D8A9-4441-8EDE-244D5FE1C7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310638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84E78787-BFCA-4DB0-A910-5ACA86DD48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07091CC9-0474-42BD-A846-07BCBB2D7B2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9E481458-EF2B-4645-9018-1EDE8DC26F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E6111CFA-C754-43CD-8017-509903CA45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5B7FB3D0-ABBF-4684-BF78-35FAA89326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D24C36D1-976C-46CA-9D2A-3B6D534CCA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260465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FECE845B-F19B-48B7-B20C-B67BC472AF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FA0D62CA-9F45-421B-8452-587A230E73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xmlns="" id="{0920312D-ED15-44E3-91DA-85AADBC5619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xmlns="" id="{D145CE0A-E8B7-4B15-937F-89E952210F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xmlns="" id="{7AEC031F-A004-4EA3-A7D0-F9DE45AEF63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xmlns="" id="{7D341A5E-AE9A-4203-9F80-091DBE6E58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xmlns="" id="{CBFC24EE-7ACF-4D3B-8B78-AB4ACD431B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xmlns="" id="{44E2F347-4054-4CF0-9A67-AFE42C335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879819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9D33B777-B355-4981-9F1E-E522B3CA0C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xmlns="" id="{1E16B961-9E41-43EC-932F-3FA02852BC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xmlns="" id="{64D7FB5B-591B-4E51-9209-B6EABF17D1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xmlns="" id="{60D79E1A-CDD7-4683-BA88-1F7DBC937A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62360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xmlns="" id="{C98202F4-E525-441B-9896-F6036AA3CF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xmlns="" id="{1CD3995E-BF64-45F1-8E64-8E49E84893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xmlns="" id="{BF05BAA5-C030-4955-9DCA-EC52D72DE6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034572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3CB62C4F-F603-46AB-A68B-2DC75A1044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DF8AE8D2-5289-4E02-A7A3-2B1E697592B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9986BD22-0D8F-4380-92D3-435AE2B017C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F0714635-75C9-4506-8720-CA96D0F347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5B6351F9-AF18-47F9-B3D3-32CC185E25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6267F428-A091-434B-ADD5-EE1FD06A73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49980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ACDA0DFC-8ED5-4E45-8672-46B8E425D8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xmlns="" id="{F1915E35-E053-4AFC-B2C3-5EA9F09C59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xmlns="" id="{B60FBBB9-FDE9-4850-9520-BA477078BDB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xmlns="" id="{27CE5B5B-6FF7-48C3-ABBA-B3F60DD13C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xmlns="" id="{4035FC30-A474-444C-BD31-E29D259C7C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xmlns="" id="{168E5B80-8B4C-400B-B6EA-5539B775AA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959894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xmlns="" id="{AFAFBB7C-728D-466E-9A58-FB86F9604D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xmlns="" id="{97873CE3-B417-40E8-9AAC-1B0670DFDB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xmlns="" id="{41D0EB06-CDA8-49EB-A68D-E1793571E93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1A17D10-B0B9-4C71-8D8E-BFDC15FA4FE5}" type="datetimeFigureOut">
              <a:rPr lang="ru-RU" smtClean="0"/>
              <a:t>19.12.2025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xmlns="" id="{BBAB694B-8A0B-4BC0-A889-1AFB28333DB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xmlns="" id="{60EEBA56-5204-4BF6-96AF-76EE5D9D9E1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293CE1-0DF7-44E2-98CC-71310485798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275832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mr.mvv008@yandex.ru" TargetMode="External"/><Relationship Id="rId2" Type="http://schemas.openxmlformats.org/officeDocument/2006/relationships/hyperlink" Target="mailto:mvv008@gmail.com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>
            <a:extLst>
              <a:ext uri="{FF2B5EF4-FFF2-40B4-BE49-F238E27FC236}">
                <a16:creationId xmlns:a16="http://schemas.microsoft.com/office/drawing/2014/main" xmlns="" id="{F4E8CD7D-3D25-4AE4-991B-4DADCB1887D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21365" y="248615"/>
            <a:ext cx="11526078" cy="6350967"/>
          </a:xfrm>
        </p:spPr>
        <p:txBody>
          <a:bodyPr/>
          <a:lstStyle/>
          <a:p>
            <a:pPr marL="514350" indent="-514350">
              <a:buAutoNum type="arabicPeriod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Заполняются таблицы 5115(УЗ обследования) и 5117( УЗ аппараты) в формате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Word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Exell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 (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Моя ежегодная форма, </a:t>
            </a:r>
            <a:r>
              <a:rPr lang="ru-RU">
                <a:latin typeface="Times New Roman" panose="02020603050405020304" pitchFamily="18" charset="0"/>
                <a:cs typeface="Times New Roman" panose="02020603050405020304" pitchFamily="18" charset="0"/>
              </a:rPr>
              <a:t>в </a:t>
            </a:r>
            <a:r>
              <a:rPr lang="ru-RU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которой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прописываем и аппараты и кадры).</a:t>
            </a:r>
          </a:p>
          <a:p>
            <a:pPr marL="514350" indent="-514350">
              <a:buAutoNum type="arabicPeriod" startAt="2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 формы  </a:t>
            </a:r>
            <a:r>
              <a:rPr lang="ru-RU" b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заранее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отправляем на мою электронную почту: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  <a:hlinkClick r:id="rId2"/>
              </a:rPr>
              <a:t>mvv008@gmail.com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или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  <a:hlinkClick r:id="rId3"/>
              </a:rPr>
              <a:t>mr.mvv008@yandex.ru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marL="514350" indent="-514350">
              <a:buAutoNum type="arabicPeriod" startAt="2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Если форма в формате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Exell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 </a:t>
            </a:r>
            <a:r>
              <a:rPr lang="en-US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вами потеряна, пишите мне электронную почту с просьбой прислать. </a:t>
            </a:r>
          </a:p>
          <a:p>
            <a:pPr marL="514350" indent="-514350">
              <a:buAutoNum type="arabicPeriod" startAt="2"/>
            </a:pP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Телефон для контакта:  +7 (914) 462-14-99, Мельников Вячеслав Викторович</a:t>
            </a:r>
          </a:p>
          <a:p>
            <a:pPr marL="0" indent="0">
              <a:buNone/>
            </a:pP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9932297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66</TotalTime>
  <Words>72</Words>
  <Application>Microsoft Office PowerPoint</Application>
  <PresentationFormat>Произвольный</PresentationFormat>
  <Paragraphs>4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Мельников Вячеслав Викторович</dc:creator>
  <cp:lastModifiedBy>Анна Павловна Букреева</cp:lastModifiedBy>
  <cp:revision>9</cp:revision>
  <dcterms:created xsi:type="dcterms:W3CDTF">2024-11-01T02:46:44Z</dcterms:created>
  <dcterms:modified xsi:type="dcterms:W3CDTF">2025-12-19T03:18:11Z</dcterms:modified>
</cp:coreProperties>
</file>

<file path=docProps/thumbnail.jpeg>
</file>